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embeddedFontLst>
    <p:embeddedFont>
      <p:font typeface="Host Grotesk" panose="020B0504030402000203" pitchFamily="34" charset="77"/>
      <p:regular r:id="rId15"/>
      <p:bold r:id="rId16"/>
      <p:italic r:id="rId17"/>
      <p:boldItalic r:id="rId18"/>
    </p:embeddedFont>
    <p:embeddedFont>
      <p:font typeface="Host Grotesk SemiBold" panose="020B0504030402000203" pitchFamily="34" charset="77"/>
      <p:regular r:id="rId19"/>
      <p:bold r:id="rId20"/>
      <p:italic r:id="rId21"/>
      <p:boldItalic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779"/>
    <a:srgbClr val="F4F4F4"/>
    <a:srgbClr val="E5E6E0"/>
    <a:srgbClr val="2322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2" autoAdjust="0"/>
    <p:restoredTop sz="94651"/>
  </p:normalViewPr>
  <p:slideViewPr>
    <p:cSldViewPr snapToGrid="0">
      <p:cViewPr varScale="1">
        <p:scale>
          <a:sx n="110" d="100"/>
          <a:sy n="11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67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E68CEF-F42A-7A60-7DFA-483E245B5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38E37-4234-A4B4-48DF-D96E9AD9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9CCAA-88F8-4FA3-A57E-179213D21552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5D3AE-5A37-0451-F1C5-8712E99BA4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680A5-2AA4-BAAB-1F6D-4B5FDFE8D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0709A-FD31-486D-A3E0-0C875DA8DB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1603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D987-8E03-4376-86E7-5BDD814C86E7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99C3-3599-4557-8450-5E0F733AA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2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slide_off-whit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6FA11DB8-9426-F127-3F52-B432428F5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9150" y="0"/>
            <a:ext cx="62928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9" name="Bildobjekt 4" descr="En bild som visar Grafik, Teckensnitt, skärmbild, grafisk design&#10;&#10;AI-genererat innehåll kan vara felaktigt.">
            <a:extLst>
              <a:ext uri="{FF2B5EF4-FFF2-40B4-BE49-F238E27FC236}">
                <a16:creationId xmlns:a16="http://schemas.microsoft.com/office/drawing/2014/main" id="{2E40C13E-1F92-BC61-FFCF-61A026BD9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447" y="5909891"/>
            <a:ext cx="1819492" cy="42075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C9F7DC-EB5A-9A21-8523-3FD85CF40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446" y="527352"/>
            <a:ext cx="4826000" cy="247650"/>
          </a:xfrm>
        </p:spPr>
        <p:txBody>
          <a:bodyPr/>
          <a:lstStyle>
            <a:lvl1pPr>
              <a:buFontTx/>
              <a:buNone/>
              <a:defRPr sz="1000">
                <a:solidFill>
                  <a:srgbClr val="938779"/>
                </a:solidFill>
              </a:defRPr>
            </a:lvl1pPr>
            <a:lvl2pPr>
              <a:buFontTx/>
              <a:buNone/>
              <a:defRPr sz="1000">
                <a:solidFill>
                  <a:srgbClr val="938779"/>
                </a:solidFill>
              </a:defRPr>
            </a:lvl2pPr>
            <a:lvl3pPr>
              <a:buFontTx/>
              <a:buNone/>
              <a:defRPr sz="1000">
                <a:solidFill>
                  <a:srgbClr val="938779"/>
                </a:solidFill>
              </a:defRPr>
            </a:lvl3pPr>
            <a:lvl4pPr>
              <a:buFontTx/>
              <a:buNone/>
              <a:defRPr sz="1000">
                <a:solidFill>
                  <a:srgbClr val="938779"/>
                </a:solidFill>
              </a:defRPr>
            </a:lvl4pPr>
            <a:lvl5pPr>
              <a:buFontTx/>
              <a:buNone/>
              <a:defRPr sz="1000">
                <a:solidFill>
                  <a:srgbClr val="9387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700C2CC-4B49-B36A-C77A-288C7AA6F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447" y="1989232"/>
            <a:ext cx="4826000" cy="1495921"/>
          </a:xfrm>
        </p:spPr>
        <p:txBody>
          <a:bodyPr anchor="b"/>
          <a:lstStyle>
            <a:lvl1pPr marL="0">
              <a:buFontTx/>
              <a:buNone/>
              <a:defRPr sz="3600"/>
            </a:lvl1pPr>
            <a:lvl2pPr marL="0">
              <a:buFontTx/>
              <a:buNone/>
              <a:defRPr>
                <a:solidFill>
                  <a:srgbClr val="938779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CF0FF79-7FB4-07B1-A911-4DD5F1CCF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446" y="3594178"/>
            <a:ext cx="4825999" cy="1443038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buFontTx/>
              <a:buNone/>
              <a:defRPr sz="1800">
                <a:solidFill>
                  <a:schemeClr val="tx2"/>
                </a:solidFill>
              </a:defRPr>
            </a:lvl2pPr>
            <a:lvl3pPr>
              <a:buFontTx/>
              <a:buNone/>
              <a:defRPr sz="1800">
                <a:solidFill>
                  <a:schemeClr val="tx2"/>
                </a:solidFill>
              </a:defRPr>
            </a:lvl3pPr>
            <a:lvl4pPr>
              <a:buFontTx/>
              <a:buNone/>
              <a:defRPr sz="1800">
                <a:solidFill>
                  <a:schemeClr val="tx2"/>
                </a:solidFill>
              </a:defRPr>
            </a:lvl4pPr>
            <a:lvl5pPr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23369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748D3B-86C9-E1EC-CAB4-83294258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D480EF-D26B-A141-A2D3-466B4551A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F155A09-6649-7DB3-6867-8572D27ED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383246-9F1A-95E7-5E70-93E21C9D2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3176347-EC72-9DE8-1414-C9551D0B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28347ABC-5A32-BC9E-BE83-31070F3CA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F757D49-A491-1634-583D-1CD3C946C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3E2FD0E6-EF9D-8BEE-04B9-666A4F81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2856391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informatio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7DF54-0926-56A0-876A-7F87419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2C7E7DC5-BCD7-589E-F48C-6F6A6366C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A5EF35-A2E0-8411-CA92-45359E83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658ACE-833D-532A-C86E-334B6A4D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844B6F-C37A-6D4C-6263-6D326180B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FBAEBCBA-EE31-4CFA-2BBA-EBDD9C58C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63DCF5-D44D-08BE-FBA3-62CF28599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82FA5007-3A8D-5ECE-B8A6-B3E77292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223931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41AD54-0801-3DC2-F3B4-55BE6351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32AFC9C2-F658-5D0A-EB14-13F216C89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BB095964-2B9F-43ED-75A8-B2177AD1A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9770" y="1296444"/>
            <a:ext cx="4189956" cy="804069"/>
          </a:xfrm>
        </p:spPr>
        <p:txBody>
          <a:bodyPr anchor="b"/>
          <a:lstStyle>
            <a:lvl1pPr marL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B1AB711-FBC5-EE6C-A626-4592F615D8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09770" y="2250824"/>
            <a:ext cx="4189956" cy="3875589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1D7AACC-1E5F-8B08-6E10-DC8199E146F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1282373"/>
            <a:ext cx="6497638" cy="484404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3D674BD-E5E2-60C5-BF90-7F7CD51DC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A205462-2B5B-605B-8F96-08893343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581814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e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4C6CEA-30F7-6C7E-57C0-E3C1113B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674ACE-D450-8B44-9002-1007560F663A}" type="slidenum">
              <a:rPr lang="sv-SE" smtClean="0"/>
              <a:pPr/>
              <a:t>‹#›</a:t>
            </a:fld>
            <a:endParaRPr lang="sv-SE" dirty="0">
              <a:solidFill>
                <a:schemeClr val="bg2"/>
              </a:solidFill>
            </a:endParaRPr>
          </a:p>
        </p:txBody>
      </p:sp>
      <p:pic>
        <p:nvPicPr>
          <p:cNvPr id="5" name="Bildobjekt 4" descr="En bild som visar cirkel, Grafik, design&#10;&#10;AI-genererat innehåll kan vara felaktigt.">
            <a:extLst>
              <a:ext uri="{FF2B5EF4-FFF2-40B4-BE49-F238E27FC236}">
                <a16:creationId xmlns:a16="http://schemas.microsoft.com/office/drawing/2014/main" id="{54D15733-93C9-91D5-DEF4-CBCA6B54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098329D-5B1B-24FD-BB3E-6C90F97EC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1132C4B2-A4BE-B6C3-D09B-B0D194E5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9932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_clean">
    <p:bg>
      <p:bgPr>
        <a:solidFill>
          <a:srgbClr val="E5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7DF54-0926-56A0-876A-7F87419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2C7E7DC5-BCD7-589E-F48C-6F6A6366C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033720A3-82B3-4392-0779-15144242A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latshållare för sidfot 5">
            <a:extLst>
              <a:ext uri="{FF2B5EF4-FFF2-40B4-BE49-F238E27FC236}">
                <a16:creationId xmlns:a16="http://schemas.microsoft.com/office/drawing/2014/main" id="{D98FF39D-7371-3A95-537F-5CCA66D6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37276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7DF54-0926-56A0-876A-7F87419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2C7E7DC5-BCD7-589E-F48C-6F6A6366C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194E1333-60E0-80C9-B83F-1041093B7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latshållare för sidfot 5">
            <a:extLst>
              <a:ext uri="{FF2B5EF4-FFF2-40B4-BE49-F238E27FC236}">
                <a16:creationId xmlns:a16="http://schemas.microsoft.com/office/drawing/2014/main" id="{3CA53527-7386-CE38-EDC9-20C50F3C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94899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7A936-A820-0AD7-8CC2-1DDA27753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980E2-92E0-410E-1480-7CD5F17D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F52E9B-BAC1-AE57-6F4C-6C759E652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3375" y="1803400"/>
            <a:ext cx="4803775" cy="279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Platshållare för sidfot 5">
            <a:extLst>
              <a:ext uri="{FF2B5EF4-FFF2-40B4-BE49-F238E27FC236}">
                <a16:creationId xmlns:a16="http://schemas.microsoft.com/office/drawing/2014/main" id="{244DF714-E215-6F8B-C3D3-588E3A6A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254368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054F39-32FD-A74C-B477-E54619066C0A}"/>
              </a:ext>
            </a:extLst>
          </p:cNvPr>
          <p:cNvSpPr txBox="1"/>
          <p:nvPr userDrawn="1"/>
        </p:nvSpPr>
        <p:spPr>
          <a:xfrm>
            <a:off x="5060640" y="4030678"/>
            <a:ext cx="218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  <a:latin typeface="Host Grotesk" panose="020B0504030402000203" pitchFamily="34" charset="0"/>
              </a:rPr>
              <a:t>Qvantum.com</a:t>
            </a:r>
          </a:p>
        </p:txBody>
      </p:sp>
      <p:pic>
        <p:nvPicPr>
          <p:cNvPr id="3" name="Bildobjekt 4" descr="En bild som visar Grafik, Teckensnitt, skärmbild, grafisk design&#10;&#10;AI-genererat innehåll kan vara felaktigt.">
            <a:extLst>
              <a:ext uri="{FF2B5EF4-FFF2-40B4-BE49-F238E27FC236}">
                <a16:creationId xmlns:a16="http://schemas.microsoft.com/office/drawing/2014/main" id="{DE547E72-F88A-B847-0625-D3334390D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000" y="3045064"/>
            <a:ext cx="2520000" cy="5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74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_slide">
    <p:bg>
      <p:bgPr>
        <a:solidFill>
          <a:srgbClr val="E5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054F39-32FD-A74C-B477-E54619066C0A}"/>
              </a:ext>
            </a:extLst>
          </p:cNvPr>
          <p:cNvSpPr txBox="1"/>
          <p:nvPr userDrawn="1"/>
        </p:nvSpPr>
        <p:spPr>
          <a:xfrm>
            <a:off x="5060640" y="4030678"/>
            <a:ext cx="218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  <a:latin typeface="Host Grotesk" panose="020B0504030402000203" pitchFamily="34" charset="0"/>
              </a:rPr>
              <a:t>Qvantum.com</a:t>
            </a:r>
          </a:p>
        </p:txBody>
      </p:sp>
      <p:pic>
        <p:nvPicPr>
          <p:cNvPr id="3" name="Bildobjekt 4" descr="En bild som visar Grafik, Teckensnitt, skärmbild, grafisk design&#10;&#10;AI-genererat innehåll kan vara felaktigt.">
            <a:extLst>
              <a:ext uri="{FF2B5EF4-FFF2-40B4-BE49-F238E27FC236}">
                <a16:creationId xmlns:a16="http://schemas.microsoft.com/office/drawing/2014/main" id="{DE547E72-F88A-B847-0625-D3334390D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000" y="3051202"/>
            <a:ext cx="2520000" cy="5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6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6FA11DB8-9426-F127-3F52-B432428F5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9150" y="0"/>
            <a:ext cx="62928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9" name="Bildobjekt 4" descr="En bild som visar Grafik, Teckensnitt, skärmbild, grafisk design&#10;&#10;AI-genererat innehåll kan vara felaktigt.">
            <a:extLst>
              <a:ext uri="{FF2B5EF4-FFF2-40B4-BE49-F238E27FC236}">
                <a16:creationId xmlns:a16="http://schemas.microsoft.com/office/drawing/2014/main" id="{2E40C13E-1F92-BC61-FFCF-61A026BD9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447" y="5909891"/>
            <a:ext cx="1819492" cy="42075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C9F7DC-EB5A-9A21-8523-3FD85CF40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446" y="527352"/>
            <a:ext cx="4826000" cy="247650"/>
          </a:xfrm>
        </p:spPr>
        <p:txBody>
          <a:bodyPr/>
          <a:lstStyle>
            <a:lvl1pPr>
              <a:buFontTx/>
              <a:buNone/>
              <a:defRPr sz="1000">
                <a:solidFill>
                  <a:srgbClr val="938779"/>
                </a:solidFill>
              </a:defRPr>
            </a:lvl1pPr>
            <a:lvl2pPr>
              <a:buFontTx/>
              <a:buNone/>
              <a:defRPr sz="1000">
                <a:solidFill>
                  <a:srgbClr val="938779"/>
                </a:solidFill>
              </a:defRPr>
            </a:lvl2pPr>
            <a:lvl3pPr>
              <a:buFontTx/>
              <a:buNone/>
              <a:defRPr sz="1000">
                <a:solidFill>
                  <a:srgbClr val="938779"/>
                </a:solidFill>
              </a:defRPr>
            </a:lvl3pPr>
            <a:lvl4pPr>
              <a:buFontTx/>
              <a:buNone/>
              <a:defRPr sz="1000">
                <a:solidFill>
                  <a:srgbClr val="938779"/>
                </a:solidFill>
              </a:defRPr>
            </a:lvl4pPr>
            <a:lvl5pPr>
              <a:buFontTx/>
              <a:buNone/>
              <a:defRPr sz="1000">
                <a:solidFill>
                  <a:srgbClr val="9387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700C2CC-4B49-B36A-C77A-288C7AA6F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447" y="1989232"/>
            <a:ext cx="4826000" cy="1495921"/>
          </a:xfrm>
        </p:spPr>
        <p:txBody>
          <a:bodyPr anchor="b"/>
          <a:lstStyle>
            <a:lvl1pPr marL="0">
              <a:buFontTx/>
              <a:buNone/>
              <a:defRPr sz="3600"/>
            </a:lvl1pPr>
            <a:lvl2pPr marL="0">
              <a:buFontTx/>
              <a:buNone/>
              <a:defRPr>
                <a:solidFill>
                  <a:srgbClr val="938779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CF0FF79-7FB4-07B1-A911-4DD5F1CCF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446" y="3594178"/>
            <a:ext cx="4825999" cy="1443038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buFontTx/>
              <a:buNone/>
              <a:defRPr sz="1800">
                <a:solidFill>
                  <a:schemeClr val="tx2"/>
                </a:solidFill>
              </a:defRPr>
            </a:lvl2pPr>
            <a:lvl3pPr>
              <a:buFontTx/>
              <a:buNone/>
              <a:defRPr sz="1800">
                <a:solidFill>
                  <a:schemeClr val="tx2"/>
                </a:solidFill>
              </a:defRPr>
            </a:lvl3pPr>
            <a:lvl4pPr>
              <a:buFontTx/>
              <a:buNone/>
              <a:defRPr sz="1800">
                <a:solidFill>
                  <a:schemeClr val="tx2"/>
                </a:solidFill>
              </a:defRPr>
            </a:lvl4pPr>
            <a:lvl5pPr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08670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hl_sub_hl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F04D5-E19D-66F7-5249-B6F782C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07D9497-A401-3524-EA4B-021E8B9A9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EFBDACD-5C56-B35B-4CB9-046EA7518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88724"/>
            <a:ext cx="10306647" cy="7309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135C235A-3825-3316-637F-7439B4C97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5CF67FF7-ED43-C052-E2DE-2C131D62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8739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_hl_sub_hl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F04D5-E19D-66F7-5249-B6F782C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674ACE-D450-8B44-9002-1007560F66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07D9497-A401-3524-EA4B-021E8B9A9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EFBDACD-5C56-B35B-4CB9-046EA7518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88724"/>
            <a:ext cx="10306647" cy="6737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Bildobjekt 4" descr="En bild som visar cirkel, Grafik, design&#10;&#10;AI-genererat innehåll kan vara felaktigt.">
            <a:extLst>
              <a:ext uri="{FF2B5EF4-FFF2-40B4-BE49-F238E27FC236}">
                <a16:creationId xmlns:a16="http://schemas.microsoft.com/office/drawing/2014/main" id="{CBD557F4-6CC6-D83C-BEB6-5851198ED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FF32C8C1-1C39-F03B-9EF4-4673B5B1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801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rge_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BB2438-38DC-CC2A-45A2-8769E61AE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1253331"/>
            <a:ext cx="5181600" cy="804069"/>
          </a:xfrm>
        </p:spPr>
        <p:txBody>
          <a:bodyPr anchor="b"/>
          <a:lstStyle>
            <a:lvl1pPr marL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3F1534-D1E2-286E-5866-3822DA79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BF5F4F-6E26-18CA-9E73-071A89E6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5D05C11E-CFCD-7B13-CF0A-BBF0B6F86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9" name="Rektangel med rundade hörn 6">
            <a:extLst>
              <a:ext uri="{FF2B5EF4-FFF2-40B4-BE49-F238E27FC236}">
                <a16:creationId xmlns:a16="http://schemas.microsoft.com/office/drawing/2014/main" id="{F17BFC8C-E0B1-7725-8FE6-2CE5E3C7C0DC}"/>
              </a:ext>
            </a:extLst>
          </p:cNvPr>
          <p:cNvSpPr/>
          <p:nvPr userDrawn="1"/>
        </p:nvSpPr>
        <p:spPr>
          <a:xfrm>
            <a:off x="651164" y="549000"/>
            <a:ext cx="5760000" cy="57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srgbClr val="E5E6E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6E0EDD68-BC8C-EC7D-250C-83C42EEF4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164" y="729000"/>
            <a:ext cx="5400000" cy="5400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19603180-B625-5258-74BD-17EC8607FC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05600" y="2207711"/>
            <a:ext cx="5181600" cy="3875589"/>
          </a:xfrm>
        </p:spPr>
        <p:txBody>
          <a:bodyPr/>
          <a:lstStyle>
            <a:lvl1pPr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608085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r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BF5F4F-6E26-18CA-9E73-071A89E6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74ACE-D450-8B44-9002-1007560F663A}" type="slidenum">
              <a:rPr lang="sv-SE" smtClean="0"/>
              <a:pPr/>
              <a:t>‹#›</a:t>
            </a:fld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5D05C11E-CFCD-7B13-CF0A-BBF0B6F86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4C2654CB-D447-80CE-7EB8-BF1C965FC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164" y="729000"/>
            <a:ext cx="5400000" cy="5400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36932CED-48E6-F59F-FBB7-4368F524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1253331"/>
            <a:ext cx="5181600" cy="804069"/>
          </a:xfrm>
        </p:spPr>
        <p:txBody>
          <a:bodyPr anchor="b"/>
          <a:lstStyle>
            <a:lvl1pPr marL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F5ED036C-6279-F614-9A8B-D5724A550AC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05600" y="2207711"/>
            <a:ext cx="5181600" cy="3875589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CEA16047-BD30-7162-E8D4-23541B6D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26843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_messages_dark">
    <p:bg>
      <p:bgPr>
        <a:solidFill>
          <a:srgbClr val="938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79360-B6BD-D443-7516-19F904CA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1"/>
            <a:ext cx="3333750" cy="4748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C5446D-9AF9-E658-5430-DE0EE2CD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674ACE-D450-8B44-9002-1007560F663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4" descr="En bild som visar cirkel, Grafik, design&#10;&#10;AI-genererat innehåll kan vara felaktigt.">
            <a:extLst>
              <a:ext uri="{FF2B5EF4-FFF2-40B4-BE49-F238E27FC236}">
                <a16:creationId xmlns:a16="http://schemas.microsoft.com/office/drawing/2014/main" id="{ECA699EC-F203-8771-4770-7211A07C8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A3C5C20-C2B1-AF80-7A3B-2D65A2FD8A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4700" y="1428751"/>
            <a:ext cx="3333750" cy="4748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F7E23E3-DF6C-F313-F7DB-B203B377A8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31200" y="1428751"/>
            <a:ext cx="3333750" cy="4748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802B7D2-6F2F-F93E-7715-FC43605CB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64A920F7-28C6-FB38-B278-7B05CFB3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84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_messages_ligh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79360-B6BD-D443-7516-19F904CA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1"/>
            <a:ext cx="3333750" cy="4748212"/>
          </a:xfrm>
        </p:spPr>
        <p:txBody>
          <a:bodyPr/>
          <a:lstStyle>
            <a:lvl1pPr>
              <a:defRPr>
                <a:solidFill>
                  <a:srgbClr val="938779"/>
                </a:solidFill>
              </a:defRPr>
            </a:lvl1pPr>
            <a:lvl2pPr>
              <a:defRPr>
                <a:solidFill>
                  <a:srgbClr val="938779"/>
                </a:solidFill>
              </a:defRPr>
            </a:lvl2pPr>
            <a:lvl3pPr>
              <a:defRPr>
                <a:solidFill>
                  <a:srgbClr val="938779"/>
                </a:solidFill>
              </a:defRPr>
            </a:lvl3pPr>
            <a:lvl4pPr>
              <a:defRPr>
                <a:solidFill>
                  <a:srgbClr val="938779"/>
                </a:solidFill>
              </a:defRPr>
            </a:lvl4pPr>
            <a:lvl5pPr>
              <a:defRPr>
                <a:solidFill>
                  <a:srgbClr val="9387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C5446D-9AF9-E658-5430-DE0EE2CD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74ACE-D450-8B44-9002-1007560F663A}" type="slidenum">
              <a:rPr lang="sv-SE" smtClean="0"/>
              <a:pPr/>
              <a:t>‹#›</a:t>
            </a:fld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A3C5C20-C2B1-AF80-7A3B-2D65A2FD8A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4700" y="1428751"/>
            <a:ext cx="3333750" cy="4748212"/>
          </a:xfrm>
        </p:spPr>
        <p:txBody>
          <a:bodyPr/>
          <a:lstStyle>
            <a:lvl1pPr>
              <a:defRPr>
                <a:solidFill>
                  <a:srgbClr val="938779"/>
                </a:solidFill>
              </a:defRPr>
            </a:lvl1pPr>
            <a:lvl2pPr>
              <a:defRPr>
                <a:solidFill>
                  <a:srgbClr val="938779"/>
                </a:solidFill>
              </a:defRPr>
            </a:lvl2pPr>
            <a:lvl3pPr>
              <a:defRPr>
                <a:solidFill>
                  <a:srgbClr val="938779"/>
                </a:solidFill>
              </a:defRPr>
            </a:lvl3pPr>
            <a:lvl4pPr>
              <a:defRPr>
                <a:solidFill>
                  <a:srgbClr val="938779"/>
                </a:solidFill>
              </a:defRPr>
            </a:lvl4pPr>
            <a:lvl5pPr>
              <a:defRPr>
                <a:solidFill>
                  <a:srgbClr val="9387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F7E23E3-DF6C-F313-F7DB-B203B377A8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31200" y="1428751"/>
            <a:ext cx="3333750" cy="4748212"/>
          </a:xfrm>
        </p:spPr>
        <p:txBody>
          <a:bodyPr/>
          <a:lstStyle>
            <a:lvl1pPr>
              <a:defRPr>
                <a:solidFill>
                  <a:srgbClr val="938779"/>
                </a:solidFill>
              </a:defRPr>
            </a:lvl1pPr>
            <a:lvl2pPr>
              <a:defRPr>
                <a:solidFill>
                  <a:srgbClr val="938779"/>
                </a:solidFill>
              </a:defRPr>
            </a:lvl2pPr>
            <a:lvl3pPr>
              <a:defRPr>
                <a:solidFill>
                  <a:srgbClr val="938779"/>
                </a:solidFill>
              </a:defRPr>
            </a:lvl3pPr>
            <a:lvl4pPr>
              <a:defRPr>
                <a:solidFill>
                  <a:srgbClr val="938779"/>
                </a:solidFill>
              </a:defRPr>
            </a:lvl4pPr>
            <a:lvl5pPr>
              <a:defRPr>
                <a:solidFill>
                  <a:srgbClr val="9387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802B7D2-6F2F-F93E-7715-FC43605CB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1471"/>
            <a:ext cx="10298709" cy="730902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7A8F03DF-7E42-65AC-FDE9-974F7C2A6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DA1A6F35-D05C-48EF-ABE8-4E9DB47A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4009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slide">
    <p:bg>
      <p:bgPr>
        <a:solidFill>
          <a:srgbClr val="E5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18467D-E460-E4B8-2753-899E38BF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2FDF56-B229-DA02-74DF-81DE839D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2EC815-B1CB-34BB-9623-00FA488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4ACE-D450-8B44-9002-1007560F663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4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35D83831-0726-C73E-AB62-67456747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694" y="430306"/>
            <a:ext cx="432000" cy="432000"/>
          </a:xfrm>
          <a:prstGeom prst="rect">
            <a:avLst/>
          </a:prstGeom>
        </p:spPr>
      </p:pic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4F85D13B-1387-D071-6298-3177AB64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164" y="6356350"/>
            <a:ext cx="7322236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364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931E13-24F3-418D-7D0A-228CC082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656C8C-EACE-7136-CB8D-5CE33E33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A89F87-C22B-FCBB-6F57-6AC520563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Host Grotesk" panose="020B0504030402000203" pitchFamily="34" charset="77"/>
              </a:defRPr>
            </a:lvl1pPr>
          </a:lstStyle>
          <a:p>
            <a:fld id="{E6185F1A-20D9-41F6-8769-309269B8A5AC}" type="datetime1">
              <a:rPr lang="sv-SE" smtClean="0"/>
              <a:t>2026-06-24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7327A4-AD02-570B-27B7-FABE8FE58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Host Grotesk" panose="020B0504030402000203" pitchFamily="34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4BD763-EB22-57B7-DF52-1E0B45034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Host Grotesk" panose="020B0504030402000203" pitchFamily="34" charset="77"/>
              </a:defRPr>
            </a:lvl1pPr>
          </a:lstStyle>
          <a:p>
            <a:fld id="{3E674ACE-D450-8B44-9002-1007560F66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34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90" r:id="rId3"/>
    <p:sldLayoutId id="2147483691" r:id="rId4"/>
    <p:sldLayoutId id="2147483676" r:id="rId5"/>
    <p:sldLayoutId id="2147483682" r:id="rId6"/>
    <p:sldLayoutId id="2147483674" r:id="rId7"/>
    <p:sldLayoutId id="2147483689" r:id="rId8"/>
    <p:sldLayoutId id="2147483675" r:id="rId9"/>
    <p:sldLayoutId id="2147483677" r:id="rId10"/>
    <p:sldLayoutId id="2147483685" r:id="rId11"/>
    <p:sldLayoutId id="2147483678" r:id="rId12"/>
    <p:sldLayoutId id="2147483679" r:id="rId13"/>
    <p:sldLayoutId id="2147483680" r:id="rId14"/>
    <p:sldLayoutId id="2147483686" r:id="rId15"/>
    <p:sldLayoutId id="2147483688" r:id="rId16"/>
    <p:sldLayoutId id="2147483681" r:id="rId17"/>
    <p:sldLayoutId id="2147483684" r:id="rId18"/>
  </p:sldLayoutIdLst>
  <p:transition spd="med">
    <p:pull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ost Grotesk" panose="020B0504030402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.skogstrom@qvantum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wfh87ay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27" r="1942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wrap="square">
            <a:normAutofit lnSpcReduction="10000"/>
          </a:bodyPr>
          <a:lstStyle/>
          <a:p>
            <a:pPr marL="0" indent="0">
              <a:buNone/>
            </a:pPr>
            <a:r>
              <a:rPr sz="1200" spc="160">
                <a:solidFill>
                  <a:srgbClr val="91877A"/>
                </a:solidFill>
                <a:latin typeface="Host Grotesk SemiBold"/>
              </a:rPr>
              <a:t>SEVEN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800">
                <a:solidFill>
                  <a:srgbClr val="232222"/>
                </a:solidFill>
                <a:latin typeface="Host Grotesk"/>
              </a:rPr>
              <a:t>Days of the Week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A short walk from Monday to Sunday.</a:t>
            </a:r>
            <a:endParaRPr lang="sv-SE" sz="1600">
              <a:solidFill>
                <a:srgbClr val="232222"/>
              </a:solidFill>
              <a:latin typeface="Host Grotesk"/>
            </a:endParaRPr>
          </a:p>
          <a:p>
            <a:pPr marL="0" indent="0">
              <a:buNone/>
            </a:pPr>
            <a:endParaRPr lang="en-SE" sz="1600">
              <a:solidFill>
                <a:srgbClr val="232222"/>
              </a:solidFill>
              <a:latin typeface="Host Grotesk"/>
            </a:endParaRPr>
          </a:p>
          <a:p>
            <a:pPr marL="0" indent="0"/>
            <a:r>
              <a:rPr lang="en-GB" sz="1600">
                <a:solidFill>
                  <a:srgbClr val="232222"/>
                </a:solidFill>
                <a:latin typeface="Host Grotesk"/>
              </a:rPr>
              <a:t>Jacob Skogström</a:t>
            </a:r>
          </a:p>
          <a:p>
            <a:pPr marL="0" indent="0"/>
            <a:r>
              <a:rPr lang="en-GB" sz="1600">
                <a:latin typeface="Host Grotes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jacob.skogstrom@qvantum.com</a:t>
            </a:r>
            <a:r>
              <a:rPr lang="en-GB" sz="1600">
                <a:latin typeface="Host Grotesk"/>
              </a:rPr>
              <a:t> </a:t>
            </a:r>
          </a:p>
          <a:p>
            <a:pPr marL="0" indent="0">
              <a:buNone/>
            </a:pPr>
            <a:endParaRPr sz="1600">
              <a:solidFill>
                <a:srgbClr val="232222"/>
              </a:solidFill>
              <a:latin typeface="Host Grotes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es5fudi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000" b="1000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Monday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01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A fresh start. The week opens with quiet energy — clear the desk, set the intention, and take the first small step forward.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8jm8skn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727" b="1672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Tuesday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02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Into the rhythm. Heads down and momentum building — Tuesday is where the real work of the week quietly gets done.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8x9_jlm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82" b="1668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Wednesday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03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The midpoint. Look up and take stock — Wednesday balances the week between where you started and where you are headed.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p8xs8k6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59" r="1665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Thursday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04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Almost there. Energy returns as the finish line appears — Thursday is for tying off loose ends and planning the landing.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e91iuip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477" r="1547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Friday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05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Wind down. Ship the last thing, share the wins, and let the week ease toward rest — Friday earns the weekend.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4xc61ne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Saturday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06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Time for yourself. No agenda, just space — Saturday is for home, daylight, and the people and places you love most.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qvimg_e911d0p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sz="3200">
                <a:solidFill>
                  <a:srgbClr val="232222"/>
                </a:solidFill>
                <a:latin typeface="Host Grotesk"/>
              </a:rPr>
              <a:t>Sunday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 wrap="square"/>
          <a:lstStyle/>
          <a:p>
            <a:pPr marL="0" indent="0">
              <a:spcAft>
                <a:spcPts val="1000"/>
              </a:spcAft>
              <a:buNone/>
            </a:pPr>
            <a:r>
              <a:rPr sz="1100" spc="140">
                <a:solidFill>
                  <a:srgbClr val="91877A"/>
                </a:solidFill>
                <a:latin typeface="Host Grotesk SemiBold"/>
              </a:rPr>
              <a:t>07 / 07</a:t>
            </a:r>
          </a:p>
          <a:p>
            <a:pPr marL="0" indent="0">
              <a:buNone/>
            </a:pPr>
            <a:r>
              <a:rPr sz="1600">
                <a:solidFill>
                  <a:srgbClr val="232222"/>
                </a:solidFill>
                <a:latin typeface="Host Grotesk"/>
              </a:rPr>
              <a:t>Pause and reset. A slow morning and long light — Sunday gathers the week behind you and quietly prepares the one ahead.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vantum_theme">
  <a:themeElements>
    <a:clrScheme name="Qvantum_colours">
      <a:dk1>
        <a:srgbClr val="000000"/>
      </a:dk1>
      <a:lt1>
        <a:srgbClr val="FFFFFF"/>
      </a:lt1>
      <a:dk2>
        <a:srgbClr val="938679"/>
      </a:dk2>
      <a:lt2>
        <a:srgbClr val="E5E5DF"/>
      </a:lt2>
      <a:accent1>
        <a:srgbClr val="002556"/>
      </a:accent1>
      <a:accent2>
        <a:srgbClr val="3164FD"/>
      </a:accent2>
      <a:accent3>
        <a:srgbClr val="4AA1FF"/>
      </a:accent3>
      <a:accent4>
        <a:srgbClr val="C41230"/>
      </a:accent4>
      <a:accent5>
        <a:srgbClr val="FF8D5A"/>
      </a:accent5>
      <a:accent6>
        <a:srgbClr val="F7E36E"/>
      </a:accent6>
      <a:hlink>
        <a:srgbClr val="F4F4F4"/>
      </a:hlink>
      <a:folHlink>
        <a:srgbClr val="938679"/>
      </a:folHlink>
    </a:clrScheme>
    <a:fontScheme name="Office">
      <a:majorFont>
        <a:latin typeface="Host Grotesk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Host Grotesk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vantum_PPT_template_251118.potx" id="{314DD481-7011-4AEE-9D0D-4C1D0DB2DBAF}" vid="{78FD4114-F39F-4007-B39B-87311CAC75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4981B265248040B680707662844D8D" ma:contentTypeVersion="18" ma:contentTypeDescription="Skapa ett nytt dokument." ma:contentTypeScope="" ma:versionID="84ef30aa93c95357d4f8484a7dc17bd3">
  <xsd:schema xmlns:xsd="http://www.w3.org/2001/XMLSchema" xmlns:xs="http://www.w3.org/2001/XMLSchema" xmlns:p="http://schemas.microsoft.com/office/2006/metadata/properties" xmlns:ns2="798a31a3-7b50-4f54-b1b1-df7c740e4e17" xmlns:ns3="a445e722-b1f5-48f7-90b4-6948cc22e6a3" targetNamespace="http://schemas.microsoft.com/office/2006/metadata/properties" ma:root="true" ma:fieldsID="917b5f4fce3841477972b83ddf4cf3d6" ns2:_="" ns3:_="">
    <xsd:import namespace="798a31a3-7b50-4f54-b1b1-df7c740e4e17"/>
    <xsd:import namespace="a445e722-b1f5-48f7-90b4-6948cc22e6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a31a3-7b50-4f54-b1b1-df7c740e4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a6150b9a-b55f-4b52-b450-a00d40397e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5e722-b1f5-48f7-90b4-6948cc22e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de4597-2756-4a65-957a-448ca9bfcfd5}" ma:internalName="TaxCatchAll" ma:showField="CatchAllData" ma:web="a445e722-b1f5-48f7-90b4-6948cc22e6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8a31a3-7b50-4f54-b1b1-df7c740e4e17">
      <Terms xmlns="http://schemas.microsoft.com/office/infopath/2007/PartnerControls"/>
    </lcf76f155ced4ddcb4097134ff3c332f>
    <TaxCatchAll xmlns="a445e722-b1f5-48f7-90b4-6948cc22e6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89A63-CF98-49C3-95D1-20472E188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a31a3-7b50-4f54-b1b1-df7c740e4e17"/>
    <ds:schemaRef ds:uri="a445e722-b1f5-48f7-90b4-6948cc22e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1C4D06-261B-43F8-9691-A1A3A7A6C91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681c0253-1988-40c4-9b5c-44ba51fa2b6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798a31a3-7b50-4f54-b1b1-df7c740e4e17"/>
    <ds:schemaRef ds:uri="a445e722-b1f5-48f7-90b4-6948cc22e6a3"/>
  </ds:schemaRefs>
</ds:datastoreItem>
</file>

<file path=customXml/itemProps3.xml><?xml version="1.0" encoding="utf-8"?>
<ds:datastoreItem xmlns:ds="http://schemas.openxmlformats.org/officeDocument/2006/customXml" ds:itemID="{19B15693-05DB-49CC-A75A-F7F07612794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06f0645-2e97-4efd-9bef-e8e7c04a511b}" enabled="0" method="" siteId="{606f0645-2e97-4efd-9bef-e8e7c04a51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222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Aptos</vt:lpstr>
      <vt:lpstr>Host Grotesk SemiBold</vt:lpstr>
      <vt:lpstr>Host Grotesk</vt:lpstr>
      <vt:lpstr>Qvantum_theme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Ulf Nilsson</dc:creator>
  <cp:lastModifiedBy>Jacob Skogström</cp:lastModifiedBy>
  <cp:revision>24</cp:revision>
  <dcterms:created xsi:type="dcterms:W3CDTF">2025-11-07T05:43:51Z</dcterms:created>
  <dcterms:modified xsi:type="dcterms:W3CDTF">2026-06-24T13:50:59Z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0x010100494981B265248040B680707662844D8D</vt:lpwstr>
  </property>
</Properties>
</file>